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60" r:id="rId4"/>
    <p:sldId id="259" r:id="rId5"/>
    <p:sldId id="261" r:id="rId6"/>
    <p:sldId id="273" r:id="rId7"/>
    <p:sldId id="274" r:id="rId8"/>
    <p:sldId id="275" r:id="rId9"/>
    <p:sldId id="276" r:id="rId10"/>
    <p:sldId id="262" r:id="rId11"/>
    <p:sldId id="264" r:id="rId12"/>
    <p:sldId id="265" r:id="rId13"/>
    <p:sldId id="263" r:id="rId14"/>
    <p:sldId id="266" r:id="rId15"/>
    <p:sldId id="267" r:id="rId16"/>
    <p:sldId id="268" r:id="rId17"/>
    <p:sldId id="277" r:id="rId18"/>
    <p:sldId id="269" r:id="rId19"/>
    <p:sldId id="270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4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901DD-075E-4739-AE57-BB22E50CAE0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8C632-B449-4026-BC8F-807171D55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0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8C632-B449-4026-BC8F-807171D552E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95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8C632-B449-4026-BC8F-807171D552E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55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9235-BDCF-4ABB-A1AF-5797450D1852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282B-15C0-4D63-9490-782C32779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60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9235-BDCF-4ABB-A1AF-5797450D1852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282B-15C0-4D63-9490-782C32779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13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9235-BDCF-4ABB-A1AF-5797450D1852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282B-15C0-4D63-9490-782C32779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88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9235-BDCF-4ABB-A1AF-5797450D1852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282B-15C0-4D63-9490-782C32779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40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9235-BDCF-4ABB-A1AF-5797450D1852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282B-15C0-4D63-9490-782C32779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9235-BDCF-4ABB-A1AF-5797450D1852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282B-15C0-4D63-9490-782C32779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89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9235-BDCF-4ABB-A1AF-5797450D1852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282B-15C0-4D63-9490-782C32779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21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9235-BDCF-4ABB-A1AF-5797450D1852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282B-15C0-4D63-9490-782C32779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86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9235-BDCF-4ABB-A1AF-5797450D1852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282B-15C0-4D63-9490-782C32779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7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9235-BDCF-4ABB-A1AF-5797450D1852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282B-15C0-4D63-9490-782C32779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6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9235-BDCF-4ABB-A1AF-5797450D1852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282B-15C0-4D63-9490-782C32779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57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69235-BDCF-4ABB-A1AF-5797450D1852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C282B-15C0-4D63-9490-782C32779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2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7413" y="4640239"/>
            <a:ext cx="674199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1" y="354840"/>
            <a:ext cx="7758042" cy="393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9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75671"/>
            <a:ext cx="7083188" cy="45293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05970" y="5390866"/>
            <a:ext cx="8188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সেইদিন এই মাঠ স্তব্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হবে নাকো জানি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18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9934" y="4967785"/>
            <a:ext cx="8707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সেদিন দেখিবে স্বপ্ন-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 স্বপ্নের সাধ পৃথিবীতে কবে আর ঝরে !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3" y="409433"/>
            <a:ext cx="4585647" cy="33689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651" y="409433"/>
            <a:ext cx="5062598" cy="336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9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0371" y="4612942"/>
            <a:ext cx="93301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চলে যাব বলে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চালতাফুল কি আর ভিজিবে না শিশিরের জলে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নরম গন্ধের ঢেউয়ে!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42" y="291934"/>
            <a:ext cx="4762500" cy="3571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93" y="291934"/>
            <a:ext cx="4686643" cy="351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1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4" y="320438"/>
            <a:ext cx="5707660" cy="39240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542" y="429620"/>
            <a:ext cx="5086445" cy="38148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1821" y="4776716"/>
            <a:ext cx="10126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নদী নক্ষত্রের তলে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06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36" y="259308"/>
            <a:ext cx="4852916" cy="44565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93" y="259308"/>
            <a:ext cx="5360443" cy="43126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9836" y="5022376"/>
            <a:ext cx="8939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লক্ষ্মীপেঁচা গান গাবে নাকি তার লক্ষ্মীটির তরে?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 স্বপ্নের সাধ পৃথিবীতে কবে আর ঝরে!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29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12" y="441847"/>
            <a:ext cx="4220570" cy="42205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824" y="428199"/>
            <a:ext cx="6034689" cy="40243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9369" y="4885899"/>
            <a:ext cx="9498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চারদিকে শান্ত বাতি –ভিজে গন্ধ-মৃদু কলরব;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খেয়ানৌকাগুলো এসে লেগেছে চরের খুব কাছে;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58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64" y="443695"/>
            <a:ext cx="5404511" cy="3603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025" y="443695"/>
            <a:ext cx="5280538" cy="34732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1003" y="4681182"/>
            <a:ext cx="10357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এই সব গল্প বেঁচে রবে চিরকাল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এশিরিয়া ধুলো আজ –বেবিলন ছাই হয়ে আছে।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72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51378" y="409432"/>
            <a:ext cx="4967786" cy="5049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আবৃতি</a:t>
            </a:r>
            <a:r>
              <a:rPr lang="en-US" sz="3600" dirty="0" smtClean="0"/>
              <a:t> </a:t>
            </a:r>
            <a:r>
              <a:rPr lang="en-US" sz="3600" dirty="0" err="1" smtClean="0"/>
              <a:t>শুনি</a:t>
            </a:r>
            <a:endParaRPr lang="en-US" sz="3600" dirty="0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914003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727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4202" y="4391825"/>
            <a:ext cx="6632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7230" y="5527341"/>
            <a:ext cx="8215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কবিতায় কবির নিসর্গ প্রেমের যে পরিচয় পাওয়া যায় তা বর্ণনা কর।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33" y="183036"/>
            <a:ext cx="7260609" cy="402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8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4580" y="395786"/>
            <a:ext cx="2661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1379" y="1460310"/>
            <a:ext cx="85298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কবি কখন জন্ম গ্রহণ করেন?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২।আলোচ্য কবিতায়  পেঁচা কিসের প্রতীক?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৩।খেয়ানৌকাগুলো কোথায় এসে লেগেছে?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৪।আমি চলে যাব বলে’কবি কোথায় চলে যাওয়ার কথা বলেছেন?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33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1874" y="313898"/>
            <a:ext cx="3248167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365" y="1446662"/>
            <a:ext cx="5827593" cy="397031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আশরাফুল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কোশাগোপাল্পুর দাখিল মাদরাসা ,ফরিদপুর।</a:t>
            </a: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০১৭১৮৮১১৯৭৩</a:t>
            </a:r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19246" y="1446662"/>
            <a:ext cx="5113363" cy="409342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 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৯ম  </a:t>
            </a:r>
          </a:p>
          <a:p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বাংলা      </a:t>
            </a:r>
          </a:p>
          <a:p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পাঠঃসেই দিন এই মাঠ</a:t>
            </a:r>
          </a:p>
          <a:p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৫-০৯-১৫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08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099" y="1588307"/>
            <a:ext cx="4558352" cy="31680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2639" y="818866"/>
            <a:ext cx="6332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2639" y="5170969"/>
            <a:ext cx="7383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প্রকৃতির সঙ্গে মানব জীবনের তুলনামূলক বিশ্লেষণ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1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301" y="514947"/>
            <a:ext cx="5841242" cy="40347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2382" y="4858602"/>
            <a:ext cx="6018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89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624" y="3348739"/>
            <a:ext cx="3900988" cy="2925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29288" y="132279"/>
            <a:ext cx="3885188" cy="25862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28" y="3240664"/>
            <a:ext cx="3043074" cy="29167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0784" y="2739534"/>
            <a:ext cx="3098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699" y="132278"/>
            <a:ext cx="3862316" cy="27267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11487" y="2859073"/>
            <a:ext cx="364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 পকৃতি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32170" y="6211669"/>
            <a:ext cx="2620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ফসলের মাঠ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72050" y="6232199"/>
            <a:ext cx="3885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 দাশ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73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6375" y="592320"/>
            <a:ext cx="5514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 দিন এই মাঠ  </a:t>
            </a:r>
            <a:endParaRPr lang="en-US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04953" y="1515650"/>
            <a:ext cx="5458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233" y="2524399"/>
            <a:ext cx="6322704" cy="396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3827" y="559558"/>
            <a:ext cx="5745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9572" y="1457165"/>
            <a:ext cx="5288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</a:p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534" y="2785659"/>
            <a:ext cx="9787720" cy="2878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 পরিচয় সম্পর্কে বলতে পারবে।</a:t>
            </a:r>
          </a:p>
          <a:p>
            <a:r>
              <a:rPr lang="bn-IN" sz="3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কবিতাটি শুদ্ধ উচ্চারণে আবৃত্তি করতে পারবে।</a:t>
            </a:r>
          </a:p>
          <a:p>
            <a:r>
              <a:rPr lang="bn-IN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প্রকৃতির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চিরায়ত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সৌন্দর্য</a:t>
            </a:r>
            <a:r>
              <a:rPr lang="bn-IN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রহস্য বর্ণনা করতে পারবে।</a:t>
            </a:r>
          </a:p>
          <a:p>
            <a:r>
              <a:rPr lang="bn-IN" sz="36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কবিতাটি ব্যাখ্যা করতে পারবে।</a:t>
            </a:r>
            <a:endParaRPr lang="en-US" sz="36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73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21021" y="2251881"/>
            <a:ext cx="2279176" cy="2456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614" y="2036235"/>
            <a:ext cx="2341444" cy="30555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4196686" y="789746"/>
            <a:ext cx="2756848" cy="900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42596" y="885952"/>
            <a:ext cx="1753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 ১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88154" y="3534771"/>
            <a:ext cx="2838735" cy="10397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800901" y="5269860"/>
            <a:ext cx="3487003" cy="1172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534416" y="2041822"/>
            <a:ext cx="3001656" cy="1060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77922" y="2180803"/>
            <a:ext cx="3193577" cy="10372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২২ অক্টোবর ১৯৫৪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77922" y="3630305"/>
            <a:ext cx="3193577" cy="10781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মৃত্যু- কলকাতায়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85193" y="3731497"/>
            <a:ext cx="244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90665" y="5330036"/>
            <a:ext cx="3507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ঝরা পালক বনলতা সেন</a:t>
            </a:r>
          </a:p>
        </p:txBody>
      </p:sp>
    </p:spTree>
    <p:extLst>
      <p:ext uri="{BB962C8B-B14F-4D97-AF65-F5344CB8AC3E}">
        <p14:creationId xmlns:p14="http://schemas.microsoft.com/office/powerpoint/2010/main" val="18742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2212" y="323286"/>
            <a:ext cx="3053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 ও টিকা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4776" y="1610436"/>
            <a:ext cx="4667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সেই দিন এই মাঠ...কবে আর ঝরে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35" y="2810765"/>
            <a:ext cx="4777801" cy="36446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535" y="189700"/>
            <a:ext cx="4590428" cy="34428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13946" y="4097915"/>
            <a:ext cx="47357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বিচিত্র বিবর্তনের মধ্যেও প্রকৃতি তাঁর রূপ-রস-গন্ধ কখনই হারিয়ে ফেলবে না।প্রকৃতি তার অফুরন্ত ঐশ্বর্য নিয়ে মানুষের স্বপ্ন সাধকে তৃপ্ত করে যাবে।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20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3641" y="232012"/>
            <a:ext cx="8366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চলে যাব বলে... লক্ষ্মীটির তরে-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536" y="1152666"/>
            <a:ext cx="3503871" cy="373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042" y="1104330"/>
            <a:ext cx="3494112" cy="373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76" y="1193610"/>
            <a:ext cx="2855484" cy="37264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5595" y="5336275"/>
            <a:ext cx="10003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 চিরস্থায়ী  ।মানুষ চিরস্থায়ী নয়।শিশিরের জলে চালতা ফুল ভিজে যে রহস্যময় সৌন্দর্য সৃষ্টি হয় তা কখনো শেষ হবার নয়।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19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16" y="2388356"/>
            <a:ext cx="4682661" cy="35074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930" y="505229"/>
            <a:ext cx="4300253" cy="36368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6979" y="627797"/>
            <a:ext cx="4462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এশিরিয় ধুলো আজ...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1242" y="4818614"/>
            <a:ext cx="4999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গড়া পৃথিবীর অনেক সভ্যতা বিলীন হয়ে গেছে।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40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321</Words>
  <Application>Microsoft Office PowerPoint</Application>
  <PresentationFormat>Widescreen</PresentationFormat>
  <Paragraphs>66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ASUS</cp:lastModifiedBy>
  <cp:revision>84</cp:revision>
  <dcterms:created xsi:type="dcterms:W3CDTF">2015-09-05T04:42:08Z</dcterms:created>
  <dcterms:modified xsi:type="dcterms:W3CDTF">2017-09-27T09:02:51Z</dcterms:modified>
</cp:coreProperties>
</file>